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59" r:id="rId6"/>
    <p:sldId id="260" r:id="rId7"/>
    <p:sldId id="264" r:id="rId8"/>
  </p:sldIdLst>
  <p:sldSz cx="6858000" cy="9906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78"/>
    <a:srgbClr val="FFFD7C"/>
    <a:srgbClr val="CCFF86"/>
    <a:srgbClr val="9AFFB0"/>
    <a:srgbClr val="6CFFF9"/>
    <a:srgbClr val="77D6FF"/>
    <a:srgbClr val="9FBEFF"/>
    <a:srgbClr val="C889FF"/>
    <a:srgbClr val="DCC1FF"/>
    <a:srgbClr val="FFB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08"/>
    <p:restoredTop sz="94668"/>
  </p:normalViewPr>
  <p:slideViewPr>
    <p:cSldViewPr snapToGrid="0" snapToObjects="1">
      <p:cViewPr varScale="1">
        <p:scale>
          <a:sx n="62" d="100"/>
          <a:sy n="62" d="100"/>
        </p:scale>
        <p:origin x="24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6D0A-9A88-9E45-86C0-A266D276FDEE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8AD61-3656-9740-AE27-ABC70C2D5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9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6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4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8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20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69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02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3D01-D26A-A94A-BBEF-B89B89D2E77D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543BC-D25D-BB46-8ABC-1522F675D3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1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2CB0A5B6-3202-DB47-83C6-B602D8F2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FB5733C-4061-8F41-8242-F274BFA4EC0C}"/>
              </a:ext>
            </a:extLst>
          </p:cNvPr>
          <p:cNvSpPr txBox="1"/>
          <p:nvPr/>
        </p:nvSpPr>
        <p:spPr>
          <a:xfrm>
            <a:off x="3290161" y="2247891"/>
            <a:ext cx="3148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>
                <a:latin typeface="Century Gothic" panose="020B0502020202020204" pitchFamily="34" charset="0"/>
              </a:rPr>
              <a:t>Här jobbar: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Ditt namn</a:t>
            </a:r>
          </a:p>
          <a:p>
            <a:r>
              <a:rPr lang="sv-SE" sz="1500" i="1" dirty="0">
                <a:latin typeface="Century Gothic" panose="020B0502020202020204" pitchFamily="34" charset="0"/>
              </a:rPr>
              <a:t>Befattning</a:t>
            </a: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E-post:</a:t>
            </a:r>
          </a:p>
          <a:p>
            <a:r>
              <a:rPr lang="sv-SE" sz="1500" dirty="0" err="1">
                <a:latin typeface="Century Gothic" panose="020B0502020202020204" pitchFamily="34" charset="0"/>
              </a:rPr>
              <a:t>dittnamn@dinepost.se</a:t>
            </a:r>
            <a:endParaRPr lang="sv-SE" sz="1500" dirty="0">
              <a:latin typeface="Century Gothic" panose="020B0502020202020204" pitchFamily="34" charset="0"/>
            </a:endParaRP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Rubrik: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D531F-FC72-D446-A837-853229CE6B85}"/>
              </a:ext>
            </a:extLst>
          </p:cNvPr>
          <p:cNvSpPr txBox="1"/>
          <p:nvPr/>
        </p:nvSpPr>
        <p:spPr>
          <a:xfrm>
            <a:off x="2522994" y="9518543"/>
            <a:ext cx="1534333" cy="3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PLDollarSpotaholic Medium" panose="02000603000000000000" pitchFamily="2" charset="0"/>
                <a:ea typeface="APLDollarSpotaholic Medium" panose="02000603000000000000" pitchFamily="2" charset="0"/>
              </a:rPr>
              <a:t>©www.frokenanna.se</a:t>
            </a:r>
          </a:p>
        </p:txBody>
      </p:sp>
    </p:spTree>
    <p:extLst>
      <p:ext uri="{BB962C8B-B14F-4D97-AF65-F5344CB8AC3E}">
        <p14:creationId xmlns:p14="http://schemas.microsoft.com/office/powerpoint/2010/main" val="15705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B12EEA7B-342E-E448-8371-1A0632A2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B4ED186-0CA3-4E45-8CCB-5672388D7ED9}"/>
              </a:ext>
            </a:extLst>
          </p:cNvPr>
          <p:cNvSpPr txBox="1"/>
          <p:nvPr/>
        </p:nvSpPr>
        <p:spPr>
          <a:xfrm>
            <a:off x="3290161" y="2247891"/>
            <a:ext cx="3148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>
                <a:latin typeface="Century Gothic" panose="020B0502020202020204" pitchFamily="34" charset="0"/>
              </a:rPr>
              <a:t>Här jobbar: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Ditt namn</a:t>
            </a:r>
          </a:p>
          <a:p>
            <a:r>
              <a:rPr lang="sv-SE" sz="1500" i="1" dirty="0">
                <a:latin typeface="Century Gothic" panose="020B0502020202020204" pitchFamily="34" charset="0"/>
              </a:rPr>
              <a:t>Befattning</a:t>
            </a: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E-post:</a:t>
            </a:r>
          </a:p>
          <a:p>
            <a:r>
              <a:rPr lang="sv-SE" sz="1500" dirty="0" err="1">
                <a:latin typeface="Century Gothic" panose="020B0502020202020204" pitchFamily="34" charset="0"/>
              </a:rPr>
              <a:t>dittnamn@dinepost.se</a:t>
            </a:r>
            <a:endParaRPr lang="sv-SE" sz="1500" dirty="0">
              <a:latin typeface="Century Gothic" panose="020B0502020202020204" pitchFamily="34" charset="0"/>
            </a:endParaRP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Rubrik: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FB63311-A7D8-7D42-A4F8-E90ACE3C1213}"/>
              </a:ext>
            </a:extLst>
          </p:cNvPr>
          <p:cNvSpPr txBox="1"/>
          <p:nvPr/>
        </p:nvSpPr>
        <p:spPr>
          <a:xfrm>
            <a:off x="2522994" y="9518543"/>
            <a:ext cx="1534333" cy="3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PLDollarSpotaholic Medium" panose="02000603000000000000" pitchFamily="2" charset="0"/>
                <a:ea typeface="APLDollarSpotaholic Medium" panose="02000603000000000000" pitchFamily="2" charset="0"/>
              </a:rPr>
              <a:t>©www.frokenanna.se</a:t>
            </a:r>
          </a:p>
        </p:txBody>
      </p:sp>
    </p:spTree>
    <p:extLst>
      <p:ext uri="{BB962C8B-B14F-4D97-AF65-F5344CB8AC3E}">
        <p14:creationId xmlns:p14="http://schemas.microsoft.com/office/powerpoint/2010/main" val="34648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0D4A3572-C4FE-DA49-BF3A-7B523D75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E2B4C71-2177-AD47-A3E7-857508B68F15}"/>
              </a:ext>
            </a:extLst>
          </p:cNvPr>
          <p:cNvSpPr txBox="1"/>
          <p:nvPr/>
        </p:nvSpPr>
        <p:spPr>
          <a:xfrm>
            <a:off x="3290161" y="2247891"/>
            <a:ext cx="3148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>
                <a:latin typeface="Century Gothic" panose="020B0502020202020204" pitchFamily="34" charset="0"/>
              </a:rPr>
              <a:t>Här jobbar: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Ditt namn</a:t>
            </a:r>
          </a:p>
          <a:p>
            <a:r>
              <a:rPr lang="sv-SE" sz="1500" i="1" dirty="0">
                <a:latin typeface="Century Gothic" panose="020B0502020202020204" pitchFamily="34" charset="0"/>
              </a:rPr>
              <a:t>Befattning</a:t>
            </a: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E-post:</a:t>
            </a:r>
          </a:p>
          <a:p>
            <a:r>
              <a:rPr lang="sv-SE" sz="1500" dirty="0" err="1">
                <a:latin typeface="Century Gothic" panose="020B0502020202020204" pitchFamily="34" charset="0"/>
              </a:rPr>
              <a:t>dittnamn@dinepost.se</a:t>
            </a:r>
            <a:endParaRPr lang="sv-SE" sz="1500" dirty="0">
              <a:latin typeface="Century Gothic" panose="020B0502020202020204" pitchFamily="34" charset="0"/>
            </a:endParaRP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Rubrik: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1E1DA1-F78C-C145-AFDE-F094AF809897}"/>
              </a:ext>
            </a:extLst>
          </p:cNvPr>
          <p:cNvSpPr txBox="1"/>
          <p:nvPr/>
        </p:nvSpPr>
        <p:spPr>
          <a:xfrm>
            <a:off x="2522994" y="9518543"/>
            <a:ext cx="1534333" cy="3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PLDollarSpotaholic Medium" panose="02000603000000000000" pitchFamily="2" charset="0"/>
                <a:ea typeface="APLDollarSpotaholic Medium" panose="02000603000000000000" pitchFamily="2" charset="0"/>
              </a:rPr>
              <a:t>©www.frokenanna.se</a:t>
            </a:r>
          </a:p>
        </p:txBody>
      </p:sp>
    </p:spTree>
    <p:extLst>
      <p:ext uri="{BB962C8B-B14F-4D97-AF65-F5344CB8AC3E}">
        <p14:creationId xmlns:p14="http://schemas.microsoft.com/office/powerpoint/2010/main" val="237621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E3A05D61-CD45-ED45-8D9F-5F3D4A71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69B816-464D-2544-BC4D-BEB9D9C446FE}"/>
              </a:ext>
            </a:extLst>
          </p:cNvPr>
          <p:cNvSpPr txBox="1"/>
          <p:nvPr/>
        </p:nvSpPr>
        <p:spPr>
          <a:xfrm>
            <a:off x="3290161" y="2247891"/>
            <a:ext cx="3148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>
                <a:latin typeface="Century Gothic" panose="020B0502020202020204" pitchFamily="34" charset="0"/>
              </a:rPr>
              <a:t>Här jobbar: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Ditt namn</a:t>
            </a:r>
          </a:p>
          <a:p>
            <a:r>
              <a:rPr lang="sv-SE" sz="1500" i="1" dirty="0">
                <a:latin typeface="Century Gothic" panose="020B0502020202020204" pitchFamily="34" charset="0"/>
              </a:rPr>
              <a:t>Befattning</a:t>
            </a: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E-post:</a:t>
            </a:r>
          </a:p>
          <a:p>
            <a:r>
              <a:rPr lang="sv-SE" sz="1500" dirty="0" err="1">
                <a:latin typeface="Century Gothic" panose="020B0502020202020204" pitchFamily="34" charset="0"/>
              </a:rPr>
              <a:t>dittnamn@dinepost.se</a:t>
            </a:r>
            <a:endParaRPr lang="sv-SE" sz="1500" dirty="0">
              <a:latin typeface="Century Gothic" panose="020B0502020202020204" pitchFamily="34" charset="0"/>
            </a:endParaRPr>
          </a:p>
          <a:p>
            <a:endParaRPr lang="sv-SE" sz="1500" dirty="0">
              <a:latin typeface="Century Gothic" panose="020B0502020202020204" pitchFamily="34" charset="0"/>
            </a:endParaRPr>
          </a:p>
          <a:p>
            <a:r>
              <a:rPr lang="sv-SE" sz="1500" b="1" dirty="0">
                <a:latin typeface="Century Gothic" panose="020B0502020202020204" pitchFamily="34" charset="0"/>
              </a:rPr>
              <a:t>Rubrik: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  <a:p>
            <a:r>
              <a:rPr lang="sv-SE" sz="1500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4E21078-2A37-C14F-BA33-79345752B91D}"/>
              </a:ext>
            </a:extLst>
          </p:cNvPr>
          <p:cNvSpPr txBox="1"/>
          <p:nvPr/>
        </p:nvSpPr>
        <p:spPr>
          <a:xfrm>
            <a:off x="2522994" y="9518543"/>
            <a:ext cx="1534333" cy="3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PLDollarSpotaholic Medium" panose="02000603000000000000" pitchFamily="2" charset="0"/>
                <a:ea typeface="APLDollarSpotaholic Medium" panose="02000603000000000000" pitchFamily="2" charset="0"/>
              </a:rPr>
              <a:t>©www.frokenanna.se</a:t>
            </a:r>
          </a:p>
        </p:txBody>
      </p:sp>
    </p:spTree>
    <p:extLst>
      <p:ext uri="{BB962C8B-B14F-4D97-AF65-F5344CB8AC3E}">
        <p14:creationId xmlns:p14="http://schemas.microsoft.com/office/powerpoint/2010/main" val="81015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989D61-D725-D34A-B4C4-105D872F7EAD}"/>
              </a:ext>
            </a:extLst>
          </p:cNvPr>
          <p:cNvSpPr/>
          <p:nvPr/>
        </p:nvSpPr>
        <p:spPr>
          <a:xfrm>
            <a:off x="985210" y="73811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2BD746E-EBC1-E44C-AC70-00C0780CB3E3}"/>
              </a:ext>
            </a:extLst>
          </p:cNvPr>
          <p:cNvSpPr/>
          <p:nvPr/>
        </p:nvSpPr>
        <p:spPr>
          <a:xfrm>
            <a:off x="985210" y="1932505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113E8D-5BDC-DD48-B997-FA92D42AA835}"/>
              </a:ext>
            </a:extLst>
          </p:cNvPr>
          <p:cNvSpPr/>
          <p:nvPr/>
        </p:nvSpPr>
        <p:spPr>
          <a:xfrm>
            <a:off x="985210" y="3126896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9CF5DF-6218-A04B-B276-62978F52EF24}"/>
              </a:ext>
            </a:extLst>
          </p:cNvPr>
          <p:cNvSpPr txBox="1"/>
          <p:nvPr/>
        </p:nvSpPr>
        <p:spPr>
          <a:xfrm>
            <a:off x="985210" y="977076"/>
            <a:ext cx="48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Arbetar elever här, </a:t>
            </a:r>
            <a:r>
              <a:rPr lang="sv-SE" dirty="0">
                <a:solidFill>
                  <a:srgbClr val="FF0000"/>
                </a:solidFill>
                <a:latin typeface="Century Gothic" panose="020B0502020202020204" pitchFamily="34" charset="0"/>
              </a:rPr>
              <a:t>vänligen stör ej!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7E1EDAA-AEB8-5A41-A3BF-AE2F35C99108}"/>
              </a:ext>
            </a:extLst>
          </p:cNvPr>
          <p:cNvSpPr/>
          <p:nvPr/>
        </p:nvSpPr>
        <p:spPr>
          <a:xfrm>
            <a:off x="985210" y="4267661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C776BB1-2716-AC4E-B2AF-498A59D76A5B}"/>
              </a:ext>
            </a:extLst>
          </p:cNvPr>
          <p:cNvSpPr/>
          <p:nvPr/>
        </p:nvSpPr>
        <p:spPr>
          <a:xfrm>
            <a:off x="985210" y="5462052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D539725-D10F-0140-AB01-90ACA269C5BC}"/>
              </a:ext>
            </a:extLst>
          </p:cNvPr>
          <p:cNvSpPr/>
          <p:nvPr/>
        </p:nvSpPr>
        <p:spPr>
          <a:xfrm>
            <a:off x="985210" y="6656443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67156AC-ABD2-C049-AE62-91DE019693F1}"/>
              </a:ext>
            </a:extLst>
          </p:cNvPr>
          <p:cNvSpPr/>
          <p:nvPr/>
        </p:nvSpPr>
        <p:spPr>
          <a:xfrm>
            <a:off x="985210" y="785083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6FE4E76-CB47-364B-8BE5-FA9FDB4135D9}"/>
              </a:ext>
            </a:extLst>
          </p:cNvPr>
          <p:cNvSpPr txBox="1"/>
          <p:nvPr/>
        </p:nvSpPr>
        <p:spPr>
          <a:xfrm>
            <a:off x="985210" y="2171467"/>
            <a:ext cx="48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Sitter jag i möte, </a:t>
            </a:r>
            <a:r>
              <a:rPr lang="sv-SE" dirty="0">
                <a:solidFill>
                  <a:srgbClr val="FF0000"/>
                </a:solidFill>
                <a:latin typeface="Century Gothic" panose="020B0502020202020204" pitchFamily="34" charset="0"/>
              </a:rPr>
              <a:t>vänligen stör ej!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A7C14A8-4A40-864A-8605-6EEF1AC13CA4}"/>
              </a:ext>
            </a:extLst>
          </p:cNvPr>
          <p:cNvSpPr txBox="1"/>
          <p:nvPr/>
        </p:nvSpPr>
        <p:spPr>
          <a:xfrm>
            <a:off x="985210" y="3365858"/>
            <a:ext cx="48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Sitter jag i telefon, </a:t>
            </a:r>
            <a:r>
              <a:rPr lang="sv-SE" dirty="0">
                <a:solidFill>
                  <a:srgbClr val="FF0000"/>
                </a:solidFill>
                <a:latin typeface="Century Gothic" panose="020B0502020202020204" pitchFamily="34" charset="0"/>
              </a:rPr>
              <a:t>vänligen stör ej!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4A41232-18A2-0444-8F18-05A3872C4503}"/>
              </a:ext>
            </a:extLst>
          </p:cNvPr>
          <p:cNvSpPr txBox="1"/>
          <p:nvPr/>
        </p:nvSpPr>
        <p:spPr>
          <a:xfrm>
            <a:off x="985210" y="6901346"/>
            <a:ext cx="48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Är det </a:t>
            </a:r>
            <a:r>
              <a:rPr lang="sv-SE" dirty="0" err="1">
                <a:latin typeface="Century Gothic" panose="020B0502020202020204" pitchFamily="34" charset="0"/>
              </a:rPr>
              <a:t>drop</a:t>
            </a:r>
            <a:r>
              <a:rPr lang="sv-SE" dirty="0">
                <a:latin typeface="Century Gothic" panose="020B0502020202020204" pitchFamily="34" charset="0"/>
              </a:rPr>
              <a:t>-in, </a:t>
            </a:r>
            <a:r>
              <a:rPr lang="sv-SE" dirty="0">
                <a:solidFill>
                  <a:srgbClr val="00B050"/>
                </a:solidFill>
                <a:latin typeface="Century Gothic" panose="020B0502020202020204" pitchFamily="34" charset="0"/>
              </a:rPr>
              <a:t>välkommen in!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C71A731-A3F4-8149-B607-E0DF0E4F704F}"/>
              </a:ext>
            </a:extLst>
          </p:cNvPr>
          <p:cNvSpPr txBox="1"/>
          <p:nvPr/>
        </p:nvSpPr>
        <p:spPr>
          <a:xfrm>
            <a:off x="985210" y="5547126"/>
            <a:ext cx="48875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Har jag planeringstid, </a:t>
            </a:r>
          </a:p>
          <a:p>
            <a:r>
              <a:rPr lang="sv-SE" dirty="0">
                <a:solidFill>
                  <a:srgbClr val="00B050"/>
                </a:solidFill>
                <a:latin typeface="Century Gothic" panose="020B0502020202020204" pitchFamily="34" charset="0"/>
              </a:rPr>
              <a:t>det går bra att knacka på.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40836F5A-8FC9-9E46-B7DE-437ED295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55" y="827388"/>
            <a:ext cx="657091" cy="65709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ECC20100-0AD2-754A-BA60-824AA8D8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25" y="1984172"/>
            <a:ext cx="774700" cy="7747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305EF36-1705-F840-AC68-B95C8BD2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46" y="3173831"/>
            <a:ext cx="774700" cy="7747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39258A9-B16D-5342-9191-D0C99D1F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71" y="5573044"/>
            <a:ext cx="689776" cy="719766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50551BA3-D6D0-BB4E-BDF3-FB9151DD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71" y="6735577"/>
            <a:ext cx="689776" cy="719766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DE1C6436-A0CE-304A-A5FE-D7FB184680EB}"/>
              </a:ext>
            </a:extLst>
          </p:cNvPr>
          <p:cNvSpPr txBox="1"/>
          <p:nvPr/>
        </p:nvSpPr>
        <p:spPr>
          <a:xfrm>
            <a:off x="985210" y="4506623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Har vi EHT, </a:t>
            </a:r>
            <a:r>
              <a:rPr lang="sv-SE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vänligen stör ej!</a:t>
            </a: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B3236904-9B31-A544-801E-FFFB6312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25" y="4319328"/>
            <a:ext cx="774700" cy="774700"/>
          </a:xfrm>
          <a:prstGeom prst="rect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9B57EEE9-EB53-704C-9716-DF2F162D32AC}"/>
              </a:ext>
            </a:extLst>
          </p:cNvPr>
          <p:cNvSpPr txBox="1"/>
          <p:nvPr/>
        </p:nvSpPr>
        <p:spPr>
          <a:xfrm>
            <a:off x="985210" y="7921828"/>
            <a:ext cx="4887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Har jag gått för dagen, </a:t>
            </a:r>
          </a:p>
          <a:p>
            <a:r>
              <a:rPr lang="sv-SE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välkommen i morgon!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Bildobjekt 46" descr="En bild som visar porslin, kärl&#10;&#10;Automatiskt genererad beskrivning">
            <a:extLst>
              <a:ext uri="{FF2B5EF4-FFF2-40B4-BE49-F238E27FC236}">
                <a16:creationId xmlns:a16="http://schemas.microsoft.com/office/drawing/2014/main" id="{3417879C-29A7-A349-A90B-085253D5E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8292">
            <a:off x="4978363" y="7977476"/>
            <a:ext cx="515797" cy="5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989D61-D725-D34A-B4C4-105D872F7EAD}"/>
              </a:ext>
            </a:extLst>
          </p:cNvPr>
          <p:cNvSpPr/>
          <p:nvPr/>
        </p:nvSpPr>
        <p:spPr>
          <a:xfrm>
            <a:off x="985210" y="73811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2BD746E-EBC1-E44C-AC70-00C0780CB3E3}"/>
              </a:ext>
            </a:extLst>
          </p:cNvPr>
          <p:cNvSpPr/>
          <p:nvPr/>
        </p:nvSpPr>
        <p:spPr>
          <a:xfrm>
            <a:off x="985210" y="1932505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113E8D-5BDC-DD48-B997-FA92D42AA835}"/>
              </a:ext>
            </a:extLst>
          </p:cNvPr>
          <p:cNvSpPr/>
          <p:nvPr/>
        </p:nvSpPr>
        <p:spPr>
          <a:xfrm>
            <a:off x="985210" y="3126896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7E1EDAA-AEB8-5A41-A3BF-AE2F35C99108}"/>
              </a:ext>
            </a:extLst>
          </p:cNvPr>
          <p:cNvSpPr/>
          <p:nvPr/>
        </p:nvSpPr>
        <p:spPr>
          <a:xfrm>
            <a:off x="985210" y="4267661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C776BB1-2716-AC4E-B2AF-498A59D76A5B}"/>
              </a:ext>
            </a:extLst>
          </p:cNvPr>
          <p:cNvSpPr/>
          <p:nvPr/>
        </p:nvSpPr>
        <p:spPr>
          <a:xfrm>
            <a:off x="985210" y="5462052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D539725-D10F-0140-AB01-90ACA269C5BC}"/>
              </a:ext>
            </a:extLst>
          </p:cNvPr>
          <p:cNvSpPr/>
          <p:nvPr/>
        </p:nvSpPr>
        <p:spPr>
          <a:xfrm>
            <a:off x="985210" y="6656443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67156AC-ABD2-C049-AE62-91DE019693F1}"/>
              </a:ext>
            </a:extLst>
          </p:cNvPr>
          <p:cNvSpPr/>
          <p:nvPr/>
        </p:nvSpPr>
        <p:spPr>
          <a:xfrm>
            <a:off x="985210" y="785083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A7C14A8-4A40-864A-8605-6EEF1AC13CA4}"/>
              </a:ext>
            </a:extLst>
          </p:cNvPr>
          <p:cNvSpPr txBox="1"/>
          <p:nvPr/>
        </p:nvSpPr>
        <p:spPr>
          <a:xfrm>
            <a:off x="1056574" y="2158828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Är jag i klass: ____________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EBE3E2D-259C-BA4A-AA3B-57E4D9972EA3}"/>
              </a:ext>
            </a:extLst>
          </p:cNvPr>
          <p:cNvSpPr txBox="1"/>
          <p:nvPr/>
        </p:nvSpPr>
        <p:spPr>
          <a:xfrm>
            <a:off x="1007640" y="833428"/>
            <a:ext cx="4887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Har jag tagit helg, </a:t>
            </a:r>
          </a:p>
          <a:p>
            <a:r>
              <a:rPr lang="sv-SE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välkommen på måndag!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71562D8-2B11-3D46-A669-44D96C38D2F5}"/>
              </a:ext>
            </a:extLst>
          </p:cNvPr>
          <p:cNvSpPr txBox="1"/>
          <p:nvPr/>
        </p:nvSpPr>
        <p:spPr>
          <a:xfrm>
            <a:off x="985210" y="5701014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274139-51D0-3E42-B5D1-84BC29E30EBD}"/>
              </a:ext>
            </a:extLst>
          </p:cNvPr>
          <p:cNvSpPr txBox="1"/>
          <p:nvPr/>
        </p:nvSpPr>
        <p:spPr>
          <a:xfrm>
            <a:off x="985210" y="6895405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E1E624C-5AEE-5041-8575-618F99FD353D}"/>
              </a:ext>
            </a:extLst>
          </p:cNvPr>
          <p:cNvSpPr txBox="1"/>
          <p:nvPr/>
        </p:nvSpPr>
        <p:spPr>
          <a:xfrm>
            <a:off x="985210" y="8089796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1A8BBF1-1008-8C40-BE39-8AB354CA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910" y="865259"/>
            <a:ext cx="707295" cy="644224"/>
          </a:xfrm>
          <a:prstGeom prst="rect">
            <a:avLst/>
          </a:prstGeom>
        </p:spPr>
      </p:pic>
      <p:pic>
        <p:nvPicPr>
          <p:cNvPr id="26" name="Bildobjekt 25" descr="En bild som visar himmel, utomhus&#10;&#10;Automatiskt genererad beskrivning">
            <a:extLst>
              <a:ext uri="{FF2B5EF4-FFF2-40B4-BE49-F238E27FC236}">
                <a16:creationId xmlns:a16="http://schemas.microsoft.com/office/drawing/2014/main" id="{B55F0034-B17F-E74C-9D7E-E16C25AE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28371">
            <a:off x="5194899" y="2061229"/>
            <a:ext cx="168144" cy="595308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3F667EEB-109A-AC47-A269-A4718F3F3425}"/>
              </a:ext>
            </a:extLst>
          </p:cNvPr>
          <p:cNvSpPr txBox="1"/>
          <p:nvPr/>
        </p:nvSpPr>
        <p:spPr>
          <a:xfrm>
            <a:off x="1056574" y="3222803"/>
            <a:ext cx="48875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Är jag på rast, </a:t>
            </a:r>
          </a:p>
          <a:p>
            <a:r>
              <a:rPr lang="sv-SE" dirty="0">
                <a:solidFill>
                  <a:srgbClr val="00B050"/>
                </a:solidFill>
                <a:latin typeface="Century Gothic" panose="020B0502020202020204" pitchFamily="34" charset="0"/>
              </a:rPr>
              <a:t>välkommen senare!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B12E0EAD-26E5-7546-85F1-116B68C90CFA}"/>
              </a:ext>
            </a:extLst>
          </p:cNvPr>
          <p:cNvSpPr txBox="1"/>
          <p:nvPr/>
        </p:nvSpPr>
        <p:spPr>
          <a:xfrm>
            <a:off x="985210" y="4383512"/>
            <a:ext cx="48875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Är jag på semester! </a:t>
            </a:r>
          </a:p>
          <a:p>
            <a:r>
              <a:rPr lang="sv-SE" dirty="0">
                <a:solidFill>
                  <a:srgbClr val="00B050"/>
                </a:solidFill>
                <a:latin typeface="Century Gothic" panose="020B0502020202020204" pitchFamily="34" charset="0"/>
              </a:rPr>
              <a:t>Åter den</a:t>
            </a:r>
            <a:r>
              <a:rPr lang="sv-SE" dirty="0">
                <a:solidFill>
                  <a:schemeClr val="accent6"/>
                </a:solidFill>
                <a:latin typeface="Century Gothic" panose="020B0502020202020204" pitchFamily="34" charset="0"/>
              </a:rPr>
              <a:t>:</a:t>
            </a:r>
            <a:r>
              <a:rPr lang="sv-SE" dirty="0">
                <a:latin typeface="Century Gothic" panose="020B0502020202020204" pitchFamily="34" charset="0"/>
              </a:rPr>
              <a:t> ___/___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841B10E0-1CC7-A243-BA17-1AC3935C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37" y="3304288"/>
            <a:ext cx="414639" cy="515835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2767EE4-20F3-7E48-A89D-BC19D1EAF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928" y="4458009"/>
            <a:ext cx="481923" cy="4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989D61-D725-D34A-B4C4-105D872F7EAD}"/>
              </a:ext>
            </a:extLst>
          </p:cNvPr>
          <p:cNvSpPr/>
          <p:nvPr/>
        </p:nvSpPr>
        <p:spPr>
          <a:xfrm>
            <a:off x="985210" y="73811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2BD746E-EBC1-E44C-AC70-00C0780CB3E3}"/>
              </a:ext>
            </a:extLst>
          </p:cNvPr>
          <p:cNvSpPr/>
          <p:nvPr/>
        </p:nvSpPr>
        <p:spPr>
          <a:xfrm>
            <a:off x="985210" y="1932505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113E8D-5BDC-DD48-B997-FA92D42AA835}"/>
              </a:ext>
            </a:extLst>
          </p:cNvPr>
          <p:cNvSpPr/>
          <p:nvPr/>
        </p:nvSpPr>
        <p:spPr>
          <a:xfrm>
            <a:off x="985210" y="3126896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7E1EDAA-AEB8-5A41-A3BF-AE2F35C99108}"/>
              </a:ext>
            </a:extLst>
          </p:cNvPr>
          <p:cNvSpPr/>
          <p:nvPr/>
        </p:nvSpPr>
        <p:spPr>
          <a:xfrm>
            <a:off x="985210" y="4267661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C776BB1-2716-AC4E-B2AF-498A59D76A5B}"/>
              </a:ext>
            </a:extLst>
          </p:cNvPr>
          <p:cNvSpPr/>
          <p:nvPr/>
        </p:nvSpPr>
        <p:spPr>
          <a:xfrm>
            <a:off x="985210" y="5462052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D539725-D10F-0140-AB01-90ACA269C5BC}"/>
              </a:ext>
            </a:extLst>
          </p:cNvPr>
          <p:cNvSpPr/>
          <p:nvPr/>
        </p:nvSpPr>
        <p:spPr>
          <a:xfrm>
            <a:off x="985210" y="6656443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67156AC-ABD2-C049-AE62-91DE019693F1}"/>
              </a:ext>
            </a:extLst>
          </p:cNvPr>
          <p:cNvSpPr/>
          <p:nvPr/>
        </p:nvSpPr>
        <p:spPr>
          <a:xfrm>
            <a:off x="985210" y="7850834"/>
            <a:ext cx="4887580" cy="87803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71562D8-2B11-3D46-A669-44D96C38D2F5}"/>
              </a:ext>
            </a:extLst>
          </p:cNvPr>
          <p:cNvSpPr txBox="1"/>
          <p:nvPr/>
        </p:nvSpPr>
        <p:spPr>
          <a:xfrm>
            <a:off x="985210" y="5701014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274139-51D0-3E42-B5D1-84BC29E30EBD}"/>
              </a:ext>
            </a:extLst>
          </p:cNvPr>
          <p:cNvSpPr txBox="1"/>
          <p:nvPr/>
        </p:nvSpPr>
        <p:spPr>
          <a:xfrm>
            <a:off x="985210" y="6895405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E1E624C-5AEE-5041-8575-618F99FD353D}"/>
              </a:ext>
            </a:extLst>
          </p:cNvPr>
          <p:cNvSpPr txBox="1"/>
          <p:nvPr/>
        </p:nvSpPr>
        <p:spPr>
          <a:xfrm>
            <a:off x="985210" y="8089796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ED79A32-894E-1048-B0C7-E7F343D5DAD3}"/>
              </a:ext>
            </a:extLst>
          </p:cNvPr>
          <p:cNvSpPr txBox="1"/>
          <p:nvPr/>
        </p:nvSpPr>
        <p:spPr>
          <a:xfrm>
            <a:off x="985210" y="2171467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97A5E86-70DD-1944-B6B9-DFA3F754AD72}"/>
              </a:ext>
            </a:extLst>
          </p:cNvPr>
          <p:cNvSpPr txBox="1"/>
          <p:nvPr/>
        </p:nvSpPr>
        <p:spPr>
          <a:xfrm>
            <a:off x="985210" y="3425981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C67ABF34-E6AB-3844-9E4B-68DA24F166B9}"/>
              </a:ext>
            </a:extLst>
          </p:cNvPr>
          <p:cNvSpPr txBox="1"/>
          <p:nvPr/>
        </p:nvSpPr>
        <p:spPr>
          <a:xfrm>
            <a:off x="985210" y="4505873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25A9B17-072C-7B49-9FBB-B19E8FCC2FA0}"/>
              </a:ext>
            </a:extLst>
          </p:cNvPr>
          <p:cNvSpPr txBox="1"/>
          <p:nvPr/>
        </p:nvSpPr>
        <p:spPr>
          <a:xfrm>
            <a:off x="985210" y="977076"/>
            <a:ext cx="488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Din text här</a:t>
            </a:r>
            <a:endParaRPr lang="sv-S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3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C872CD4A-7ED7-9541-91F3-03F227E76EE5}" vid="{7017971D-DAD2-2249-874D-0DE6EE704F1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4416</TotalTime>
  <Words>216</Words>
  <Application>Microsoft Macintosh PowerPoint</Application>
  <PresentationFormat>A4 (210 x 297 mm)</PresentationFormat>
  <Paragraphs>70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APLDollarSpotaholic Medium</vt:lpstr>
      <vt:lpstr>Arial</vt:lpstr>
      <vt:lpstr>Calibri</vt:lpstr>
      <vt:lpstr>Calibri Light</vt:lpstr>
      <vt:lpstr>Century Gothic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Jurdell</dc:creator>
  <cp:lastModifiedBy>Jesper Jurdell</cp:lastModifiedBy>
  <cp:revision>20</cp:revision>
  <cp:lastPrinted>2019-09-13T08:47:08Z</cp:lastPrinted>
  <dcterms:created xsi:type="dcterms:W3CDTF">2019-09-10T06:42:28Z</dcterms:created>
  <dcterms:modified xsi:type="dcterms:W3CDTF">2019-09-27T12:43:47Z</dcterms:modified>
</cp:coreProperties>
</file>